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5"/>
  </p:notesMasterIdLst>
  <p:sldIdLst>
    <p:sldId id="317" r:id="rId2"/>
    <p:sldId id="330" r:id="rId3"/>
    <p:sldId id="319" r:id="rId4"/>
    <p:sldId id="323" r:id="rId5"/>
    <p:sldId id="320" r:id="rId6"/>
    <p:sldId id="321" r:id="rId7"/>
    <p:sldId id="324" r:id="rId8"/>
    <p:sldId id="325" r:id="rId9"/>
    <p:sldId id="331" r:id="rId10"/>
    <p:sldId id="332" r:id="rId11"/>
    <p:sldId id="328" r:id="rId12"/>
    <p:sldId id="329" r:id="rId13"/>
    <p:sldId id="326" r:id="rId14"/>
    <p:sldId id="327" r:id="rId15"/>
    <p:sldId id="318" r:id="rId16"/>
    <p:sldId id="322" r:id="rId17"/>
    <p:sldId id="283" r:id="rId18"/>
    <p:sldId id="299" r:id="rId19"/>
    <p:sldId id="289" r:id="rId20"/>
    <p:sldId id="286" r:id="rId21"/>
    <p:sldId id="287" r:id="rId22"/>
    <p:sldId id="288" r:id="rId23"/>
    <p:sldId id="290" r:id="rId24"/>
    <p:sldId id="291" r:id="rId25"/>
    <p:sldId id="292" r:id="rId26"/>
    <p:sldId id="284" r:id="rId27"/>
    <p:sldId id="300" r:id="rId28"/>
    <p:sldId id="301" r:id="rId29"/>
    <p:sldId id="302" r:id="rId30"/>
    <p:sldId id="303" r:id="rId31"/>
    <p:sldId id="306" r:id="rId32"/>
    <p:sldId id="304" r:id="rId33"/>
    <p:sldId id="305" r:id="rId34"/>
    <p:sldId id="307" r:id="rId35"/>
    <p:sldId id="308" r:id="rId36"/>
    <p:sldId id="296" r:id="rId37"/>
    <p:sldId id="297" r:id="rId38"/>
    <p:sldId id="310" r:id="rId39"/>
    <p:sldId id="311" r:id="rId40"/>
    <p:sldId id="312" r:id="rId41"/>
    <p:sldId id="298" r:id="rId42"/>
    <p:sldId id="314" r:id="rId43"/>
    <p:sldId id="315" r:id="rId44"/>
    <p:sldId id="316" r:id="rId45"/>
    <p:sldId id="309" r:id="rId46"/>
    <p:sldId id="294" r:id="rId47"/>
    <p:sldId id="293" r:id="rId48"/>
    <p:sldId id="313" r:id="rId49"/>
    <p:sldId id="295" r:id="rId50"/>
    <p:sldId id="256" r:id="rId51"/>
    <p:sldId id="257" r:id="rId52"/>
    <p:sldId id="274" r:id="rId53"/>
    <p:sldId id="258" r:id="rId54"/>
    <p:sldId id="259" r:id="rId55"/>
    <p:sldId id="260" r:id="rId56"/>
    <p:sldId id="261" r:id="rId57"/>
    <p:sldId id="262" r:id="rId58"/>
    <p:sldId id="263" r:id="rId59"/>
    <p:sldId id="264" r:id="rId60"/>
    <p:sldId id="266" r:id="rId61"/>
    <p:sldId id="275" r:id="rId62"/>
    <p:sldId id="268" r:id="rId63"/>
    <p:sldId id="267" r:id="rId64"/>
    <p:sldId id="269" r:id="rId65"/>
    <p:sldId id="270" r:id="rId66"/>
    <p:sldId id="265" r:id="rId67"/>
    <p:sldId id="273" r:id="rId68"/>
    <p:sldId id="271" r:id="rId69"/>
    <p:sldId id="272" r:id="rId70"/>
    <p:sldId id="282" r:id="rId71"/>
    <p:sldId id="277" r:id="rId72"/>
    <p:sldId id="279" r:id="rId73"/>
    <p:sldId id="281" r:id="rId74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B1DCC2-59F7-47FB-B72F-030298CE1019}">
          <p14:sldIdLst>
            <p14:sldId id="317"/>
            <p14:sldId id="330"/>
            <p14:sldId id="319"/>
            <p14:sldId id="323"/>
            <p14:sldId id="320"/>
            <p14:sldId id="321"/>
            <p14:sldId id="324"/>
            <p14:sldId id="325"/>
            <p14:sldId id="331"/>
            <p14:sldId id="332"/>
            <p14:sldId id="328"/>
            <p14:sldId id="329"/>
            <p14:sldId id="326"/>
            <p14:sldId id="327"/>
            <p14:sldId id="318"/>
            <p14:sldId id="322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3079" dt="2019-06-30T19:03:11.4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2" autoAdjust="0"/>
  </p:normalViewPr>
  <p:slideViewPr>
    <p:cSldViewPr snapToGrid="0">
      <p:cViewPr varScale="1">
        <p:scale>
          <a:sx n="89" d="100"/>
          <a:sy n="89" d="100"/>
        </p:scale>
        <p:origin x="13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8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custSel addSld delSld modSld sldOrd modSection">
      <pc:chgData name="Davor Josipovic" userId="c5beaa7c1ac2955a" providerId="LiveId" clId="{AA192CAC-6486-4EDF-A55B-BD09A2B748C1}" dt="2019-06-30T19:03:11.402" v="3062" actId="2057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 ord">
        <pc:chgData name="Davor Josipovic" userId="c5beaa7c1ac2955a" providerId="LiveId" clId="{AA192CAC-6486-4EDF-A55B-BD09A2B748C1}" dt="2019-06-30T18:09:43.005" v="2920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  <pc:sldChg chg="add">
        <pc:chgData name="Davor Josipovic" userId="c5beaa7c1ac2955a" providerId="LiveId" clId="{AA192CAC-6486-4EDF-A55B-BD09A2B748C1}" dt="2019-06-24T18:29:26.020" v="2325"/>
        <pc:sldMkLst>
          <pc:docMk/>
          <pc:sldMk cId="3820860045" sldId="322"/>
        </pc:sldMkLst>
      </pc:sldChg>
      <pc:sldChg chg="addSp delSp modSp add">
        <pc:chgData name="Davor Josipovic" userId="c5beaa7c1ac2955a" providerId="LiveId" clId="{AA192CAC-6486-4EDF-A55B-BD09A2B748C1}" dt="2019-06-30T16:41:28.732" v="2836" actId="20577"/>
        <pc:sldMkLst>
          <pc:docMk/>
          <pc:sldMk cId="1031408225" sldId="323"/>
        </pc:sldMkLst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2" creationId="{E608D3B5-12C6-49D7-AE8C-D5B85B20863C}"/>
          </ac:spMkLst>
        </pc:spChg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3" creationId="{721B5F79-08F6-4D9A-A035-A707FB9879F3}"/>
          </ac:spMkLst>
        </pc:spChg>
        <pc:spChg chg="add mod">
          <ac:chgData name="Davor Josipovic" userId="c5beaa7c1ac2955a" providerId="LiveId" clId="{AA192CAC-6486-4EDF-A55B-BD09A2B748C1}" dt="2019-06-24T18:29:53.207" v="2339" actId="20577"/>
          <ac:spMkLst>
            <pc:docMk/>
            <pc:sldMk cId="1031408225" sldId="323"/>
            <ac:spMk id="4" creationId="{9FA55B16-E354-450A-A4D6-6B301FBD943A}"/>
          </ac:spMkLst>
        </pc:spChg>
        <pc:spChg chg="add mod">
          <ac:chgData name="Davor Josipovic" userId="c5beaa7c1ac2955a" providerId="LiveId" clId="{AA192CAC-6486-4EDF-A55B-BD09A2B748C1}" dt="2019-06-30T16:41:28.732" v="2836" actId="20577"/>
          <ac:spMkLst>
            <pc:docMk/>
            <pc:sldMk cId="1031408225" sldId="323"/>
            <ac:spMk id="5" creationId="{683E495E-36EB-4959-9679-F69603036B47}"/>
          </ac:spMkLst>
        </pc:spChg>
      </pc:sldChg>
      <pc:sldChg chg="modSp add">
        <pc:chgData name="Davor Josipovic" userId="c5beaa7c1ac2955a" providerId="LiveId" clId="{AA192CAC-6486-4EDF-A55B-BD09A2B748C1}" dt="2019-06-24T18:48:22.936" v="2491" actId="6549"/>
        <pc:sldMkLst>
          <pc:docMk/>
          <pc:sldMk cId="70351653" sldId="324"/>
        </pc:sldMkLst>
        <pc:spChg chg="mod">
          <ac:chgData name="Davor Josipovic" userId="c5beaa7c1ac2955a" providerId="LiveId" clId="{AA192CAC-6486-4EDF-A55B-BD09A2B748C1}" dt="2019-06-24T18:48:18.620" v="2490" actId="20577"/>
          <ac:spMkLst>
            <pc:docMk/>
            <pc:sldMk cId="70351653" sldId="324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4T18:48:22.936" v="2491" actId="6549"/>
          <ac:spMkLst>
            <pc:docMk/>
            <pc:sldMk cId="70351653" sldId="324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4T19:00:33.163" v="2663" actId="20577"/>
        <pc:sldMkLst>
          <pc:docMk/>
          <pc:sldMk cId="329486165" sldId="325"/>
        </pc:sldMkLst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2" creationId="{7BCCA701-5A33-4FAC-981F-20C3A1A1FF40}"/>
          </ac:spMkLst>
        </pc:spChg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3" creationId="{C7312602-4AA4-4A94-B152-E144E36375D2}"/>
          </ac:spMkLst>
        </pc:spChg>
        <pc:spChg chg="add mod">
          <ac:chgData name="Davor Josipovic" userId="c5beaa7c1ac2955a" providerId="LiveId" clId="{AA192CAC-6486-4EDF-A55B-BD09A2B748C1}" dt="2019-06-24T18:58:57.084" v="2527" actId="20577"/>
          <ac:spMkLst>
            <pc:docMk/>
            <pc:sldMk cId="329486165" sldId="325"/>
            <ac:spMk id="4" creationId="{9C9DF4A8-3D0C-4AB0-81A2-23F0D7AE89C1}"/>
          </ac:spMkLst>
        </pc:spChg>
        <pc:spChg chg="add mod">
          <ac:chgData name="Davor Josipovic" userId="c5beaa7c1ac2955a" providerId="LiveId" clId="{AA192CAC-6486-4EDF-A55B-BD09A2B748C1}" dt="2019-06-24T19:00:33.163" v="2663" actId="20577"/>
          <ac:spMkLst>
            <pc:docMk/>
            <pc:sldMk cId="329486165" sldId="325"/>
            <ac:spMk id="5" creationId="{3BFE8F61-1379-48E2-AD30-DC27940D9A5F}"/>
          </ac:spMkLst>
        </pc:spChg>
      </pc:sldChg>
      <pc:sldChg chg="add">
        <pc:chgData name="Davor Josipovic" userId="c5beaa7c1ac2955a" providerId="LiveId" clId="{AA192CAC-6486-4EDF-A55B-BD09A2B748C1}" dt="2019-06-26T18:17:45.487" v="2664"/>
        <pc:sldMkLst>
          <pc:docMk/>
          <pc:sldMk cId="4081524496" sldId="326"/>
        </pc:sldMkLst>
      </pc:sldChg>
      <pc:sldChg chg="delSp modSp add">
        <pc:chgData name="Davor Josipovic" userId="c5beaa7c1ac2955a" providerId="LiveId" clId="{AA192CAC-6486-4EDF-A55B-BD09A2B748C1}" dt="2019-06-30T18:30:11.648" v="2990" actId="20577"/>
        <pc:sldMkLst>
          <pc:docMk/>
          <pc:sldMk cId="538565775" sldId="327"/>
        </pc:sldMkLst>
        <pc:spChg chg="mod">
          <ac:chgData name="Davor Josipovic" userId="c5beaa7c1ac2955a" providerId="LiveId" clId="{AA192CAC-6486-4EDF-A55B-BD09A2B748C1}" dt="2019-06-30T18:30:11.648" v="2990" actId="20577"/>
          <ac:spMkLst>
            <pc:docMk/>
            <pc:sldMk cId="538565775" sldId="327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26T18:17:51.362" v="2665" actId="478"/>
          <ac:grpSpMkLst>
            <pc:docMk/>
            <pc:sldMk cId="538565775" sldId="327"/>
            <ac:grpSpMk id="19" creationId="{5E8E032D-63AA-4466-A092-ECBAEB2785B5}"/>
          </ac:grpSpMkLst>
        </pc:grpChg>
      </pc:sldChg>
      <pc:sldChg chg="add">
        <pc:chgData name="Davor Josipovic" userId="c5beaa7c1ac2955a" providerId="LiveId" clId="{AA192CAC-6486-4EDF-A55B-BD09A2B748C1}" dt="2019-06-30T16:59:02.926" v="2837"/>
        <pc:sldMkLst>
          <pc:docMk/>
          <pc:sldMk cId="2397994617" sldId="328"/>
        </pc:sldMkLst>
      </pc:sldChg>
      <pc:sldChg chg="addSp delSp modSp add">
        <pc:chgData name="Davor Josipovic" userId="c5beaa7c1ac2955a" providerId="LiveId" clId="{AA192CAC-6486-4EDF-A55B-BD09A2B748C1}" dt="2019-06-30T19:03:11.402" v="3062" actId="20577"/>
        <pc:sldMkLst>
          <pc:docMk/>
          <pc:sldMk cId="540415048" sldId="329"/>
        </pc:sldMkLst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2" creationId="{1BA200AB-C894-4FF4-85FD-22BDC6112AA1}"/>
          </ac:spMkLst>
        </pc:spChg>
        <pc:spChg chg="add del">
          <ac:chgData name="Davor Josipovic" userId="c5beaa7c1ac2955a" providerId="LiveId" clId="{AA192CAC-6486-4EDF-A55B-BD09A2B748C1}" dt="2019-06-30T18:43:47.792" v="3011"/>
          <ac:spMkLst>
            <pc:docMk/>
            <pc:sldMk cId="540415048" sldId="329"/>
            <ac:spMk id="2" creationId="{F8B907FA-F40C-4AF2-9D75-8738C732FFAF}"/>
          </ac:spMkLst>
        </pc:spChg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3" creationId="{DA21E6F4-7B64-4A04-8DCA-1F3BC06A5DA2}"/>
          </ac:spMkLst>
        </pc:spChg>
        <pc:spChg chg="add mod">
          <ac:chgData name="Davor Josipovic" userId="c5beaa7c1ac2955a" providerId="LiveId" clId="{AA192CAC-6486-4EDF-A55B-BD09A2B748C1}" dt="2019-06-30T16:59:20.630" v="2859" actId="20577"/>
          <ac:spMkLst>
            <pc:docMk/>
            <pc:sldMk cId="540415048" sldId="329"/>
            <ac:spMk id="4" creationId="{62CDD0B9-F55A-465F-A9A2-DCE7E6C1F598}"/>
          </ac:spMkLst>
        </pc:spChg>
        <pc:spChg chg="add mod">
          <ac:chgData name="Davor Josipovic" userId="c5beaa7c1ac2955a" providerId="LiveId" clId="{AA192CAC-6486-4EDF-A55B-BD09A2B748C1}" dt="2019-06-30T19:03:11.402" v="3062" actId="20577"/>
          <ac:spMkLst>
            <pc:docMk/>
            <pc:sldMk cId="540415048" sldId="329"/>
            <ac:spMk id="5" creationId="{BAC9920F-441B-4526-B7D1-98DE51B4C4B3}"/>
          </ac:spMkLst>
        </pc:spChg>
      </pc:sldChg>
      <pc:sldChg chg="modSp add">
        <pc:chgData name="Davor Josipovic" userId="c5beaa7c1ac2955a" providerId="LiveId" clId="{AA192CAC-6486-4EDF-A55B-BD09A2B748C1}" dt="2019-06-30T17:11:56.746" v="2919" actId="20577"/>
        <pc:sldMkLst>
          <pc:docMk/>
          <pc:sldMk cId="4097536084" sldId="330"/>
        </pc:sldMkLst>
        <pc:spChg chg="mod">
          <ac:chgData name="Davor Josipovic" userId="c5beaa7c1ac2955a" providerId="LiveId" clId="{AA192CAC-6486-4EDF-A55B-BD09A2B748C1}" dt="2019-06-30T17:11:56.746" v="2919" actId="20577"/>
          <ac:spMkLst>
            <pc:docMk/>
            <pc:sldMk cId="4097536084" sldId="330"/>
            <ac:spMk id="4" creationId="{0ABA15CC-0341-43E7-90FB-0A22D5CFC77D}"/>
          </ac:spMkLst>
        </pc:spChg>
      </pc:sldChg>
      <pc:sldChg chg="modSp add">
        <pc:chgData name="Davor Josipovic" userId="c5beaa7c1ac2955a" providerId="LiveId" clId="{AA192CAC-6486-4EDF-A55B-BD09A2B748C1}" dt="2019-06-30T18:11:11.347" v="2947" actId="20577"/>
        <pc:sldMkLst>
          <pc:docMk/>
          <pc:sldMk cId="1677932570" sldId="331"/>
        </pc:sldMkLst>
        <pc:spChg chg="mod">
          <ac:chgData name="Davor Josipovic" userId="c5beaa7c1ac2955a" providerId="LiveId" clId="{AA192CAC-6486-4EDF-A55B-BD09A2B748C1}" dt="2019-06-30T18:11:03.722" v="2931" actId="20577"/>
          <ac:spMkLst>
            <pc:docMk/>
            <pc:sldMk cId="1677932570" sldId="331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30T18:11:11.347" v="2947" actId="20577"/>
          <ac:spMkLst>
            <pc:docMk/>
            <pc:sldMk cId="1677932570" sldId="331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6-30T18:11:25.860" v="2958" actId="20577"/>
        <pc:sldMkLst>
          <pc:docMk/>
          <pc:sldMk cId="1113537900" sldId="332"/>
        </pc:sldMkLst>
        <pc:spChg chg="mod">
          <ac:chgData name="Davor Josipovic" userId="c5beaa7c1ac2955a" providerId="LiveId" clId="{AA192CAC-6486-4EDF-A55B-BD09A2B748C1}" dt="2019-06-30T18:11:25.860" v="2958" actId="20577"/>
          <ac:spMkLst>
            <pc:docMk/>
            <pc:sldMk cId="1113537900" sldId="332"/>
            <ac:spMk id="4" creationId="{9C9DF4A8-3D0C-4AB0-81A2-23F0D7AE89C1}"/>
          </ac:spMkLst>
        </pc:spChg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modSection">
      <pc:chgData name="Davor Josipovic" userId="c5beaa7c1ac2955a" providerId="LiveId" clId="{868D3B67-0F71-4110-89FC-9C3D3ED97AC8}" dt="2019-06-17T13:28:50.300" v="201" actId="20577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media/image1.png>
</file>

<file path=ppt/media/image140.png>
</file>

<file path=ppt/media/image16.jpeg>
</file>

<file path=ppt/media/image20.png>
</file>

<file path=ppt/media/image21.png>
</file>

<file path=ppt/media/image32.png>
</file>

<file path=ppt/media/image33.png>
</file>

<file path=ppt/media/image36.png>
</file>

<file path=ppt/media/image37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869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65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2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22.emf"/><Relationship Id="rId4" Type="http://schemas.openxmlformats.org/officeDocument/2006/relationships/package" Target="../embeddings/Microsoft_Excel_Worksheet.xlsx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Mature package</a:t>
            </a:r>
          </a:p>
          <a:p>
            <a:pPr lvl="1"/>
            <a:r>
              <a:rPr lang="en-US" dirty="0"/>
              <a:t>Relatively fast: 5 </a:t>
            </a:r>
            <a:r>
              <a:rPr lang="en-US"/>
              <a:t>min average</a:t>
            </a:r>
            <a:endParaRPr lang="en-US" dirty="0"/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Uses lots of memory (+5GB on some cases)</a:t>
            </a:r>
          </a:p>
        </p:txBody>
      </p:sp>
    </p:spTree>
    <p:extLst>
      <p:ext uri="{BB962C8B-B14F-4D97-AF65-F5344CB8AC3E}">
        <p14:creationId xmlns:p14="http://schemas.microsoft.com/office/powerpoint/2010/main" val="1113537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2397994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CDD0B9-F55A-465F-A9A2-DCE7E6C1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C9920F-441B-4526-B7D1-98DE51B4C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“Diver” </a:t>
            </a:r>
            <a:r>
              <a:rPr lang="en-US" dirty="0">
                <a:sym typeface="Wingdings" panose="05000000000000000000" pitchFamily="2" charset="2"/>
              </a:rPr>
              <a:t> “hydrostatic pressure”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ap &lt;-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("hydrostatic pressure", "cmH2O")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detect_outliers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(x,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 = ap)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detect_duplicates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US">
                <a:latin typeface="Consolas" panose="020B0609020204030204" pitchFamily="49" charset="0"/>
                <a:sym typeface="Wingdings" panose="05000000000000000000" pitchFamily="2" charset="2"/>
              </a:rPr>
              <a:t>ts)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415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24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Outliers v0.02</a:t>
            </a:r>
          </a:p>
          <a:p>
            <a:pPr lvl="1"/>
            <a:r>
              <a:rPr lang="en-US" dirty="0"/>
              <a:t>Build kernel based on clean data</a:t>
            </a:r>
          </a:p>
          <a:p>
            <a:pPr lvl="1"/>
            <a:r>
              <a:rPr lang="en-US" b="1" dirty="0"/>
              <a:t>Document in detail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65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60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Levelshifts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5360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55B16-E354-450A-A4D6-6B301FBD9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3E495E-36EB-4959-9679-F6960303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Visualization:</a:t>
            </a:r>
          </a:p>
          <a:p>
            <a:pPr lvl="1"/>
            <a:r>
              <a:rPr lang="en-US" dirty="0"/>
              <a:t>Its either TIMESTAMP or SEQUENCE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INBO:</a:t>
            </a:r>
          </a:p>
          <a:p>
            <a:pPr lvl="1"/>
            <a:r>
              <a:rPr lang="en-US" dirty="0"/>
              <a:t>Can make sure that timestamp is always available.</a:t>
            </a:r>
          </a:p>
          <a:p>
            <a:pPr lvl="1"/>
            <a:r>
              <a:rPr lang="en-US" dirty="0"/>
              <a:t>Other parties? </a:t>
            </a:r>
          </a:p>
        </p:txBody>
      </p:sp>
    </p:spTree>
    <p:extLst>
      <p:ext uri="{BB962C8B-B14F-4D97-AF65-F5344CB8AC3E}">
        <p14:creationId xmlns:p14="http://schemas.microsoft.com/office/powerpoint/2010/main" val="10314082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atmospheric changes.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6F741-0A56-4CB9-B29E-B0AB754E15DB}"/>
              </a:ext>
            </a:extLst>
          </p:cNvPr>
          <p:cNvSpPr txBox="1"/>
          <p:nvPr/>
        </p:nvSpPr>
        <p:spPr>
          <a:xfrm>
            <a:off x="1955223" y="6176963"/>
            <a:ext cx="8281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Timestamps</a:t>
            </a:r>
            <a:r>
              <a:rPr lang="en-US" sz="2800" dirty="0"/>
              <a:t>: Take into account all kinds of scenarios?</a:t>
            </a:r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5165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Mature package</a:t>
            </a:r>
          </a:p>
          <a:p>
            <a:pPr lvl="1"/>
            <a:r>
              <a:rPr lang="en-US" dirty="0"/>
              <a:t>Relatively fast: 5 </a:t>
            </a:r>
            <a:r>
              <a:rPr lang="en-US"/>
              <a:t>min average</a:t>
            </a:r>
            <a:endParaRPr lang="en-US" dirty="0"/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Uses lots of memory (+5GB on some cases)</a:t>
            </a:r>
          </a:p>
        </p:txBody>
      </p:sp>
    </p:spTree>
    <p:extLst>
      <p:ext uri="{BB962C8B-B14F-4D97-AF65-F5344CB8AC3E}">
        <p14:creationId xmlns:p14="http://schemas.microsoft.com/office/powerpoint/2010/main" val="329486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</p:txBody>
      </p:sp>
    </p:spTree>
    <p:extLst>
      <p:ext uri="{BB962C8B-B14F-4D97-AF65-F5344CB8AC3E}">
        <p14:creationId xmlns:p14="http://schemas.microsoft.com/office/powerpoint/2010/main" val="1677932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3486</TotalTime>
  <Words>1424</Words>
  <Application>Microsoft Office PowerPoint</Application>
  <PresentationFormat>Widescreen</PresentationFormat>
  <Paragraphs>312</Paragraphs>
  <Slides>73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1" baseType="lpstr">
      <vt:lpstr>Arial</vt:lpstr>
      <vt:lpstr>Calibri</vt:lpstr>
      <vt:lpstr>Calibri Light</vt:lpstr>
      <vt:lpstr>Cambria Math</vt:lpstr>
      <vt:lpstr>Consolas</vt:lpstr>
      <vt:lpstr>Wingdings</vt:lpstr>
      <vt:lpstr>Office Theme</vt:lpstr>
      <vt:lpstr>Worksheet</vt:lpstr>
      <vt:lpstr>Sprint 3</vt:lpstr>
      <vt:lpstr>Levelshifts</vt:lpstr>
      <vt:lpstr>Timestamps</vt:lpstr>
      <vt:lpstr>Importance</vt:lpstr>
      <vt:lpstr>Timestamps: varying time-difference between observations (BAOL068X_180816.csv)</vt:lpstr>
      <vt:lpstr>Timestamps: varying time-difference between observations</vt:lpstr>
      <vt:lpstr>strucchange package</vt:lpstr>
      <vt:lpstr>Strucchange package</vt:lpstr>
      <vt:lpstr>tsoutliers package</vt:lpstr>
      <vt:lpstr>tsoutliers package</vt:lpstr>
      <vt:lpstr>gwloggeR</vt:lpstr>
      <vt:lpstr>Change log</vt:lpstr>
      <vt:lpstr>Next steps</vt:lpstr>
      <vt:lpstr>Next steps</vt:lpstr>
      <vt:lpstr>Hysteresis?</vt:lpstr>
      <vt:lpstr>The End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Josipovic, Davor</cp:lastModifiedBy>
  <cp:revision>23</cp:revision>
  <dcterms:created xsi:type="dcterms:W3CDTF">2019-05-26T17:41:00Z</dcterms:created>
  <dcterms:modified xsi:type="dcterms:W3CDTF">2019-06-30T19:03:12Z</dcterms:modified>
</cp:coreProperties>
</file>

<file path=docProps/thumbnail.jpeg>
</file>